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sldIdLst>
    <p:sldId id="256" r:id="rId2"/>
    <p:sldId id="257" r:id="rId3"/>
    <p:sldId id="259" r:id="rId4"/>
    <p:sldId id="260" r:id="rId5"/>
    <p:sldId id="262" r:id="rId6"/>
    <p:sldId id="271" r:id="rId7"/>
    <p:sldId id="263" r:id="rId8"/>
    <p:sldId id="267" r:id="rId9"/>
    <p:sldId id="264" r:id="rId10"/>
    <p:sldId id="265" r:id="rId11"/>
    <p:sldId id="266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1834E-E94B-4D12-8B74-1EB7CB4E8D9C}" v="40" dt="2020-02-20T14:08:09.304"/>
    <p1510:client id="{D42E8084-10B8-499D-937C-31A619B137AD}" v="2252" dt="2020-02-17T01:58:43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5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1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5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7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5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3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9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4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9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3AB27C07-27AC-4900-8F34-D705A1F11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6" y="-830923"/>
            <a:ext cx="10260226" cy="733565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EFB94A9-7E35-4532-B75F-7A39BC89AD2E}"/>
              </a:ext>
            </a:extLst>
          </p:cNvPr>
          <p:cNvSpPr txBox="1"/>
          <p:nvPr/>
        </p:nvSpPr>
        <p:spPr>
          <a:xfrm>
            <a:off x="4994004" y="4517655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2019</a:t>
            </a:r>
            <a:endParaRPr lang="en-US">
              <a:solidFill>
                <a:schemeClr val="accent4">
                  <a:lumMod val="20000"/>
                  <a:lumOff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table, room, living&#10;&#10;Description generated with very high confidence">
            <a:extLst>
              <a:ext uri="{FF2B5EF4-FFF2-40B4-BE49-F238E27FC236}">
                <a16:creationId xmlns:a16="http://schemas.microsoft.com/office/drawing/2014/main" xmlns="" id="{F44EFD4C-4586-4C02-A9C7-D021FBD6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6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8" name="Picture 8" descr="A picture containing outdoor, man, young, riding&#10;&#10;Description generated with very high confidence">
            <a:extLst>
              <a:ext uri="{FF2B5EF4-FFF2-40B4-BE49-F238E27FC236}">
                <a16:creationId xmlns:a16="http://schemas.microsoft.com/office/drawing/2014/main" xmlns="" id="{8CC6C626-BFCB-4A7D-B393-D7F5DCC30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68" r="15969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6" name="Picture 6" descr="A picture containing wooden, man, bench, table&#10;&#10;Description generated with very high confidence">
            <a:extLst>
              <a:ext uri="{FF2B5EF4-FFF2-40B4-BE49-F238E27FC236}">
                <a16:creationId xmlns:a16="http://schemas.microsoft.com/office/drawing/2014/main" xmlns="" id="{2984F743-E340-4C85-939D-4279447C3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4" r="-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13DDAE-2076-4D5B-9635-DA7091DD41B2}"/>
              </a:ext>
            </a:extLst>
          </p:cNvPr>
          <p:cNvSpPr txBox="1"/>
          <p:nvPr/>
        </p:nvSpPr>
        <p:spPr>
          <a:xfrm>
            <a:off x="3125273" y="560231"/>
            <a:ext cx="6102440" cy="584775"/>
          </a:xfrm>
          <a:prstGeom prst="rect">
            <a:avLst/>
          </a:prstGeom>
          <a:solidFill>
            <a:srgbClr val="524E4E">
              <a:alpha val="59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IR JAU ŽINOME SEKANČIUS DARBUS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2664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building, train, bridge, large&#10;&#10;Description generated with very high confidence">
            <a:extLst>
              <a:ext uri="{FF2B5EF4-FFF2-40B4-BE49-F238E27FC236}">
                <a16:creationId xmlns:a16="http://schemas.microsoft.com/office/drawing/2014/main" xmlns="" id="{32E19955-A947-4EC6-BB02-9CB1F42C6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71ADBE-4729-4A48-9473-C459CD6EE0C9}"/>
              </a:ext>
            </a:extLst>
          </p:cNvPr>
          <p:cNvSpPr txBox="1"/>
          <p:nvPr/>
        </p:nvSpPr>
        <p:spPr>
          <a:xfrm>
            <a:off x="2642316" y="5422005"/>
            <a:ext cx="7401059" cy="707886"/>
          </a:xfrm>
          <a:prstGeom prst="rect">
            <a:avLst/>
          </a:prstGeom>
          <a:solidFill>
            <a:srgbClr val="524E4E">
              <a:alpha val="59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cs typeface="Calibri"/>
              </a:rPr>
              <a:t>KURIAME PLAČIAS ATEITIES VIZIJAS</a:t>
            </a:r>
          </a:p>
        </p:txBody>
      </p:sp>
    </p:spTree>
    <p:extLst>
      <p:ext uri="{BB962C8B-B14F-4D97-AF65-F5344CB8AC3E}">
        <p14:creationId xmlns:p14="http://schemas.microsoft.com/office/powerpoint/2010/main" val="23009604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large room&#10;&#10;Description generated with very high confidence">
            <a:extLst>
              <a:ext uri="{FF2B5EF4-FFF2-40B4-BE49-F238E27FC236}">
                <a16:creationId xmlns:a16="http://schemas.microsoft.com/office/drawing/2014/main" xmlns="" id="{C0901294-A75E-4B05-9475-C82BC8E6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642" y="538473"/>
            <a:ext cx="12445283" cy="5781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47511B-3947-409B-8C67-1F2AE9FB8DAC}"/>
              </a:ext>
            </a:extLst>
          </p:cNvPr>
          <p:cNvSpPr txBox="1"/>
          <p:nvPr/>
        </p:nvSpPr>
        <p:spPr>
          <a:xfrm>
            <a:off x="2363274" y="-62248"/>
            <a:ext cx="746545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O KAD TAI ĮVYKTŲ, MES STENGIAMĖS...</a:t>
            </a:r>
          </a:p>
          <a:p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xmlns="" id="{C0659D23-CC97-4848-80E8-F9BD4E01741F}"/>
              </a:ext>
            </a:extLst>
          </p:cNvPr>
          <p:cNvSpPr/>
          <p:nvPr/>
        </p:nvSpPr>
        <p:spPr>
          <a:xfrm>
            <a:off x="-92064" y="-880"/>
            <a:ext cx="3895858" cy="6911660"/>
          </a:xfrm>
          <a:prstGeom prst="upArrow">
            <a:avLst/>
          </a:prstGeom>
          <a:solidFill>
            <a:srgbClr val="C55A11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Calibri"/>
              </a:rPr>
              <a:t>13%</a:t>
            </a:r>
          </a:p>
          <a:p>
            <a:pPr algn="ctr"/>
            <a:endParaRPr lang="en-US" dirty="0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  <a:p>
            <a:pPr algn="ctr"/>
            <a:r>
              <a:rPr lang="en-US" sz="3200" dirty="0">
                <a:cs typeface="Calibri"/>
              </a:rPr>
              <a:t>RENGINIŲ SAKIČIUS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xmlns="" id="{F202FFE5-D4B3-41DA-8B92-FC3F8A0255DB}"/>
              </a:ext>
            </a:extLst>
          </p:cNvPr>
          <p:cNvSpPr/>
          <p:nvPr/>
        </p:nvSpPr>
        <p:spPr>
          <a:xfrm>
            <a:off x="7949854" y="2474"/>
            <a:ext cx="4292956" cy="6911660"/>
          </a:xfrm>
          <a:prstGeom prst="upArrow">
            <a:avLst/>
          </a:prstGeom>
          <a:solidFill>
            <a:srgbClr val="BD0019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Calibri"/>
              </a:rPr>
              <a:t>18%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3200" dirty="0">
                <a:cs typeface="Calibri"/>
              </a:rPr>
              <a:t>LANKYTOJŲ SKAIČIUS</a:t>
            </a:r>
          </a:p>
        </p:txBody>
      </p:sp>
    </p:spTree>
    <p:extLst>
      <p:ext uri="{BB962C8B-B14F-4D97-AF65-F5344CB8AC3E}">
        <p14:creationId xmlns:p14="http://schemas.microsoft.com/office/powerpoint/2010/main" val="38641519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82D04222-E9FD-4FCC-8B03-416573C75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933737" y="1051784"/>
            <a:ext cx="10324544" cy="5806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BB2D4A-9422-4CE8-B5AB-974211E59FFA}"/>
              </a:ext>
            </a:extLst>
          </p:cNvPr>
          <p:cNvSpPr txBox="1"/>
          <p:nvPr/>
        </p:nvSpPr>
        <p:spPr>
          <a:xfrm>
            <a:off x="4112655" y="227527"/>
            <a:ext cx="39666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LABAI STENGIAMĖS!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xmlns="" id="{2DC9DC83-EF33-4D60-BA2C-10E538A63996}"/>
              </a:ext>
            </a:extLst>
          </p:cNvPr>
          <p:cNvSpPr/>
          <p:nvPr/>
        </p:nvSpPr>
        <p:spPr>
          <a:xfrm>
            <a:off x="863119" y="117177"/>
            <a:ext cx="3563153" cy="6943855"/>
          </a:xfrm>
          <a:prstGeom prst="upArrow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Calibri"/>
              </a:rPr>
              <a:t>41%</a:t>
            </a:r>
          </a:p>
          <a:p>
            <a:pPr algn="ctr"/>
            <a:endParaRPr lang="en-US" dirty="0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  <a:p>
            <a:pPr algn="ctr"/>
            <a:r>
              <a:rPr lang="en-US" sz="3200" dirty="0">
                <a:cs typeface="Calibri"/>
              </a:rPr>
              <a:t>PAJAMOS</a:t>
            </a:r>
          </a:p>
          <a:p>
            <a:pPr algn="ctr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90220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6B7D618C-CD2F-4D8D-835A-BBAAD40E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17639"/>
            <a:ext cx="12423420" cy="6676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3FB669-2512-4548-9D9E-D0A90A6F0FE6}"/>
              </a:ext>
            </a:extLst>
          </p:cNvPr>
          <p:cNvSpPr txBox="1"/>
          <p:nvPr/>
        </p:nvSpPr>
        <p:spPr>
          <a:xfrm>
            <a:off x="1616676" y="267686"/>
            <a:ext cx="9144000" cy="64139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AČIŪ JUMS, KAD PADEDATE MUMS AUGTI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IR VISI </a:t>
            </a:r>
            <a:r>
              <a:rPr lang="en-US" sz="4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</a:t>
            </a: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KVIEČIAME APSILANKYTI!</a:t>
            </a:r>
          </a:p>
        </p:txBody>
      </p:sp>
    </p:spTree>
    <p:extLst>
      <p:ext uri="{BB962C8B-B14F-4D97-AF65-F5344CB8AC3E}">
        <p14:creationId xmlns:p14="http://schemas.microsoft.com/office/powerpoint/2010/main" val="83080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896E44-7EE4-4A3E-B943-75507A2D5AB2}"/>
              </a:ext>
            </a:extLst>
          </p:cNvPr>
          <p:cNvSpPr txBox="1"/>
          <p:nvPr/>
        </p:nvSpPr>
        <p:spPr>
          <a:xfrm>
            <a:off x="484609" y="4928356"/>
            <a:ext cx="11139854" cy="930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Franklin Gothic Medium"/>
                <a:ea typeface="+mj-ea"/>
                <a:cs typeface="+mj-cs"/>
              </a:rPr>
              <a:t>IŠLEIDOME TRIS PREMJERAS</a:t>
            </a:r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588F84A-5000-40B1-9EE7-82CF4B4F2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80" y="307731"/>
            <a:ext cx="2828328" cy="3997637"/>
          </a:xfrm>
          <a:prstGeom prst="rect">
            <a:avLst/>
          </a:prstGeom>
        </p:spPr>
      </p:pic>
      <p:pic>
        <p:nvPicPr>
          <p:cNvPr id="8" name="Picture 8" descr="A picture containing text, book, drawing&#10;&#10;Description generated with very high confidence">
            <a:extLst>
              <a:ext uri="{FF2B5EF4-FFF2-40B4-BE49-F238E27FC236}">
                <a16:creationId xmlns:a16="http://schemas.microsoft.com/office/drawing/2014/main" xmlns="" id="{304EB185-D943-4F12-BC31-3070ACE6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33" y="307731"/>
            <a:ext cx="2848316" cy="3997637"/>
          </a:xfrm>
          <a:prstGeom prst="rect">
            <a:avLst/>
          </a:prstGeom>
        </p:spPr>
      </p:pic>
      <p:pic>
        <p:nvPicPr>
          <p:cNvPr id="6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4C910780-BE5A-4F73-BC70-E76386584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519" y="330045"/>
            <a:ext cx="282832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29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37C3E5DA-42C9-4918-B563-31189BF2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16" y="4142076"/>
            <a:ext cx="2517820" cy="3195548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2FF5D1D-EFB5-4749-9D66-BEA5BED0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22" y="3527529"/>
            <a:ext cx="5416061" cy="2669976"/>
          </a:xfrm>
          <a:prstGeom prst="rect">
            <a:avLst/>
          </a:prstGeom>
        </p:spPr>
      </p:pic>
      <p:pic>
        <p:nvPicPr>
          <p:cNvPr id="2" name="Picture 2" descr="A picture containing person, text, man, photo&#10;&#10;Description generated with very high confidence">
            <a:extLst>
              <a:ext uri="{FF2B5EF4-FFF2-40B4-BE49-F238E27FC236}">
                <a16:creationId xmlns:a16="http://schemas.microsoft.com/office/drawing/2014/main" xmlns="" id="{13CBE147-C11B-4230-85A7-200F70BF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988" y="229110"/>
            <a:ext cx="2324637" cy="3389095"/>
          </a:xfrm>
          <a:prstGeom prst="rect">
            <a:avLst/>
          </a:prstGeom>
        </p:spPr>
      </p:pic>
      <p:pic>
        <p:nvPicPr>
          <p:cNvPr id="16" name="Picture 16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58F86559-E263-4DB0-A607-C3DAFD26E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4" y="754363"/>
            <a:ext cx="2421229" cy="3385744"/>
          </a:xfrm>
          <a:prstGeom prst="rect">
            <a:avLst/>
          </a:prstGeom>
        </p:spPr>
      </p:pic>
      <p:pic>
        <p:nvPicPr>
          <p:cNvPr id="10" name="Picture 10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A0797912-22E8-4CFA-89DC-B827CC8FA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132" y="51755"/>
            <a:ext cx="6142892" cy="2873986"/>
          </a:xfrm>
          <a:prstGeom prst="rect">
            <a:avLst/>
          </a:prstGeom>
        </p:spPr>
      </p:pic>
      <p:pic>
        <p:nvPicPr>
          <p:cNvPr id="18" name="Picture 18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4EC30FFF-4EF6-45B8-B91A-634FE5ACE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436" y="4280283"/>
            <a:ext cx="5772213" cy="2770861"/>
          </a:xfrm>
          <a:prstGeom prst="rect">
            <a:avLst/>
          </a:prstGeom>
        </p:spPr>
      </p:pic>
      <p:pic>
        <p:nvPicPr>
          <p:cNvPr id="6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E9D93271-3053-4FD7-B316-31BF86632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70" y="4053047"/>
            <a:ext cx="1906073" cy="2805449"/>
          </a:xfrm>
          <a:prstGeom prst="rect">
            <a:avLst/>
          </a:prstGeom>
        </p:spPr>
      </p:pic>
      <p:pic>
        <p:nvPicPr>
          <p:cNvPr id="4" name="Picture 4" descr="A picture containing water, man, holding, large&#10;&#10;Description generated with very high confidence">
            <a:extLst>
              <a:ext uri="{FF2B5EF4-FFF2-40B4-BE49-F238E27FC236}">
                <a16:creationId xmlns:a16="http://schemas.microsoft.com/office/drawing/2014/main" xmlns="" id="{B7F8B497-E0D9-4127-AE56-DB04184AA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8143" y="429053"/>
            <a:ext cx="2743200" cy="3857050"/>
          </a:xfrm>
          <a:prstGeom prst="rect">
            <a:avLst/>
          </a:prstGeom>
        </p:spPr>
      </p:pic>
      <p:pic>
        <p:nvPicPr>
          <p:cNvPr id="14" name="Picture 1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12F7A8C6-4374-4E51-AE07-CB86400E6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8009" y="2150512"/>
            <a:ext cx="4227572" cy="282594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53F5E03-909D-4344-A8EE-CFEE7D098D96}"/>
              </a:ext>
            </a:extLst>
          </p:cNvPr>
          <p:cNvSpPr/>
          <p:nvPr/>
        </p:nvSpPr>
        <p:spPr>
          <a:xfrm>
            <a:off x="-99678" y="-94311"/>
            <a:ext cx="12685689" cy="7179969"/>
          </a:xfrm>
          <a:prstGeom prst="rect">
            <a:avLst/>
          </a:prstGeom>
          <a:solidFill>
            <a:srgbClr val="0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8974A4E-4CBE-447B-B5EC-C89E29C49FAD}"/>
              </a:ext>
            </a:extLst>
          </p:cNvPr>
          <p:cNvSpPr txBox="1"/>
          <p:nvPr/>
        </p:nvSpPr>
        <p:spPr>
          <a:xfrm>
            <a:off x="313387" y="3178933"/>
            <a:ext cx="11554495" cy="646331"/>
          </a:xfrm>
          <a:prstGeom prst="rect">
            <a:avLst/>
          </a:prstGeom>
          <a:solidFill>
            <a:srgbClr val="44546A">
              <a:alpha val="5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SUORGANIZAVOME 15-ĄJĮ KAMERINIŲ SPEKTAKLIŲ FESTIVALĮ</a:t>
            </a:r>
          </a:p>
        </p:txBody>
      </p:sp>
    </p:spTree>
    <p:extLst>
      <p:ext uri="{BB962C8B-B14F-4D97-AF65-F5344CB8AC3E}">
        <p14:creationId xmlns:p14="http://schemas.microsoft.com/office/powerpoint/2010/main" val="11962776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5B8E7D-C819-4BC1-8882-4430FDDFA2AB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ŠVENTĖME TARPTAUTINĘ</a:t>
            </a:r>
            <a:r>
              <a:rPr lang="en-US" sz="3400" kern="1200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 DŽIAZO </a:t>
            </a:r>
            <a:r>
              <a:rPr lang="en-US" sz="3400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DIENĄ</a:t>
            </a:r>
            <a:endParaRPr lang="en-US" sz="3400" kern="1200" dirty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6" name="Picture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xmlns="" id="{CE3F5506-0056-4126-991B-81455056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" r="7585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Picture 4" descr="A person sitting on a table&#10;&#10;Description generated with high confidence">
            <a:extLst>
              <a:ext uri="{FF2B5EF4-FFF2-40B4-BE49-F238E27FC236}">
                <a16:creationId xmlns:a16="http://schemas.microsoft.com/office/drawing/2014/main" xmlns="" id="{0C23D68C-DBD8-440D-9455-3A508DC81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21" r="2" b="563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2" name="Picture 2" descr="A group of people in a dark room&#10;&#10;Description generated with very high confidence">
            <a:extLst>
              <a:ext uri="{FF2B5EF4-FFF2-40B4-BE49-F238E27FC236}">
                <a16:creationId xmlns:a16="http://schemas.microsoft.com/office/drawing/2014/main" xmlns="" id="{2DFFF329-8B29-46A7-9D74-6B36308AF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7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45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7B7EBF21-FF0D-48E9-8F9A-78EE78FBF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6" y="1629358"/>
            <a:ext cx="2217313" cy="3309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AAFA477E-537C-4146-B066-9697953B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419634"/>
            <a:ext cx="2217314" cy="29599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 descr="A picture containing person, holding, sitting, little&#10;&#10;Description generated with very high confidence">
            <a:extLst>
              <a:ext uri="{FF2B5EF4-FFF2-40B4-BE49-F238E27FC236}">
                <a16:creationId xmlns:a16="http://schemas.microsoft.com/office/drawing/2014/main" xmlns="" id="{9726C8C8-E329-47C8-B16B-19A890E27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80" y="1715035"/>
            <a:ext cx="2335369" cy="34923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8" descr="A screen shot of a computer&#10;&#10;Description generated with high confidence">
            <a:extLst>
              <a:ext uri="{FF2B5EF4-FFF2-40B4-BE49-F238E27FC236}">
                <a16:creationId xmlns:a16="http://schemas.microsoft.com/office/drawing/2014/main" xmlns="" id="{DF1320C8-3B69-41FF-81D3-60A668EF3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201" y="414807"/>
            <a:ext cx="3279820" cy="24330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1" descr="A group of people in a dark room&#10;&#10;Description generated with high confidence">
            <a:extLst>
              <a:ext uri="{FF2B5EF4-FFF2-40B4-BE49-F238E27FC236}">
                <a16:creationId xmlns:a16="http://schemas.microsoft.com/office/drawing/2014/main" xmlns="" id="{37E635C0-3D1F-46F5-BA23-E9565784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203" y="3727585"/>
            <a:ext cx="4127679" cy="27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F648E3-ABE0-409F-9254-5FAEEC2D24BD}"/>
              </a:ext>
            </a:extLst>
          </p:cNvPr>
          <p:cNvSpPr txBox="1"/>
          <p:nvPr/>
        </p:nvSpPr>
        <p:spPr>
          <a:xfrm>
            <a:off x="6173274" y="4863921"/>
            <a:ext cx="6649791" cy="1938992"/>
          </a:xfrm>
          <a:prstGeom prst="rect">
            <a:avLst/>
          </a:prstGeom>
          <a:solidFill>
            <a:srgbClr val="44546A">
              <a:alpha val="5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DALYVAVOME ĮVAIRIUOSE MIESTO RENGINIUOSE, BEI ORGANIZAVOME SAVUS</a:t>
            </a:r>
          </a:p>
        </p:txBody>
      </p:sp>
    </p:spTree>
    <p:extLst>
      <p:ext uri="{BB962C8B-B14F-4D97-AF65-F5344CB8AC3E}">
        <p14:creationId xmlns:p14="http://schemas.microsoft.com/office/powerpoint/2010/main" val="6017105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cat lying on top of a rock&#10;&#10;Description generated with very high confidence">
            <a:extLst>
              <a:ext uri="{FF2B5EF4-FFF2-40B4-BE49-F238E27FC236}">
                <a16:creationId xmlns:a16="http://schemas.microsoft.com/office/drawing/2014/main" xmlns="" id="{306F0774-4968-4D7E-A2C9-057DD59F0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96105-C8FC-45BF-992B-C5CDB6C8C1D5}"/>
              </a:ext>
            </a:extLst>
          </p:cNvPr>
          <p:cNvSpPr txBox="1"/>
          <p:nvPr/>
        </p:nvSpPr>
        <p:spPr>
          <a:xfrm>
            <a:off x="1532239" y="5167183"/>
            <a:ext cx="9137818" cy="1200329"/>
          </a:xfrm>
          <a:prstGeom prst="rect">
            <a:avLst/>
          </a:prstGeom>
          <a:solidFill>
            <a:srgbClr val="44546A">
              <a:alpha val="5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PER TRIS DIENAS SURADOME ŠIAM PAKLYDĖLIUI NAUJUS NAMUS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28604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xmlns="" id="{392878D4-D544-4765-9EFD-E7ED6D04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7" y="-2352540"/>
            <a:ext cx="5157988" cy="7731616"/>
          </a:xfrm>
          <a:prstGeom prst="rect">
            <a:avLst/>
          </a:prstGeom>
        </p:spPr>
      </p:pic>
      <p:pic>
        <p:nvPicPr>
          <p:cNvPr id="6" name="Picture 6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8B0028B1-6C91-4779-B2DA-CACA8B629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11" r="35335" b="22954"/>
          <a:stretch/>
        </p:blipFill>
        <p:spPr>
          <a:xfrm>
            <a:off x="7815329" y="468101"/>
            <a:ext cx="4522505" cy="581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D88D7F-E4BC-4C11-B001-FDB355AF5D0B}"/>
              </a:ext>
            </a:extLst>
          </p:cNvPr>
          <p:cNvSpPr txBox="1"/>
          <p:nvPr/>
        </p:nvSpPr>
        <p:spPr>
          <a:xfrm>
            <a:off x="3940935" y="3898006"/>
            <a:ext cx="2743200" cy="2954655"/>
          </a:xfrm>
          <a:prstGeom prst="rect">
            <a:avLst/>
          </a:prstGeom>
          <a:solidFill>
            <a:srgbClr val="44546A">
              <a:alpha val="5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/>
              </a:rPr>
              <a:t>TEATRO GARSO REŽISIERIUS - LAIMINGAS, NES GARSO APARATŪRĄ JAU ATNAUJINOME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31DF4B-1E51-49C2-AF53-FE90103B3A30}"/>
              </a:ext>
            </a:extLst>
          </p:cNvPr>
          <p:cNvSpPr txBox="1"/>
          <p:nvPr/>
        </p:nvSpPr>
        <p:spPr>
          <a:xfrm>
            <a:off x="6691782" y="91360"/>
            <a:ext cx="2743200" cy="3108543"/>
          </a:xfrm>
          <a:prstGeom prst="rect">
            <a:avLst/>
          </a:prstGeom>
          <a:solidFill>
            <a:srgbClr val="44546A">
              <a:alpha val="5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TEATRO ŠVIESŲ DAILININKAS - VILTINGAS, NES ŠVIESŲ APARATŪROS ATNAUJINIMAS DAR LAUKIA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3058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uttered room&#10;&#10;Description generated with very high confidence">
            <a:extLst>
              <a:ext uri="{FF2B5EF4-FFF2-40B4-BE49-F238E27FC236}">
                <a16:creationId xmlns:a16="http://schemas.microsoft.com/office/drawing/2014/main" xmlns="" id="{D1330C6F-A029-44C0-BBAA-1F23B9CD9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8" b="3715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523DEE-743B-4BB7-9BAA-141131110801}"/>
              </a:ext>
            </a:extLst>
          </p:cNvPr>
          <p:cNvSpPr txBox="1"/>
          <p:nvPr/>
        </p:nvSpPr>
        <p:spPr>
          <a:xfrm>
            <a:off x="2534993" y="6044486"/>
            <a:ext cx="7111284" cy="707886"/>
          </a:xfrm>
          <a:prstGeom prst="rect">
            <a:avLst/>
          </a:prstGeom>
          <a:solidFill>
            <a:srgbClr val="524E4E">
              <a:alpha val="59000"/>
            </a:srgb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MES NEBIJOME SUNKAUS DARBO</a:t>
            </a:r>
            <a:endParaRPr lang="en-US" sz="4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7155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, indoor, man, table&#10;&#10;Description generated with very high confidence">
            <a:extLst>
              <a:ext uri="{FF2B5EF4-FFF2-40B4-BE49-F238E27FC236}">
                <a16:creationId xmlns:a16="http://schemas.microsoft.com/office/drawing/2014/main" xmlns="" id="{5E445CC0-3F39-4FD6-955D-3E567A07B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5" r="-2" b="1940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8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989B9EEE-CAD5-4E69-AE79-7DC500997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38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4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59505DE1-CE31-4FBF-B2D3-ABA692F0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30" r="1" b="31831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6" descr="A person in a dark room&#10;&#10;Description generated with high confidence">
            <a:extLst>
              <a:ext uri="{FF2B5EF4-FFF2-40B4-BE49-F238E27FC236}">
                <a16:creationId xmlns:a16="http://schemas.microsoft.com/office/drawing/2014/main" xmlns="" id="{D128F34D-8018-444A-A47F-8B27BDFF8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61" r="-2" b="2604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F954BB-222F-4CEC-B963-C6ABA0BD87D0}"/>
              </a:ext>
            </a:extLst>
          </p:cNvPr>
          <p:cNvSpPr txBox="1"/>
          <p:nvPr/>
        </p:nvSpPr>
        <p:spPr>
          <a:xfrm>
            <a:off x="1086118" y="3071610"/>
            <a:ext cx="10030495" cy="707886"/>
          </a:xfrm>
          <a:prstGeom prst="rect">
            <a:avLst/>
          </a:prstGeom>
          <a:solidFill>
            <a:srgbClr val="524E4E">
              <a:alpha val="59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JUK SAVOMIS RANKOMIS ATNAUJINOME SCENĄ</a:t>
            </a:r>
            <a:endParaRPr lang="en-US" sz="4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3867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94</Words>
  <Application>Microsoft Office PowerPoint</Application>
  <PresentationFormat>Plačiaekranė</PresentationFormat>
  <Paragraphs>36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Franklin Gothic Medium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Daiva Breivienė</dc:creator>
  <cp:lastModifiedBy>Daiva Breivienė</cp:lastModifiedBy>
  <cp:revision>1145</cp:revision>
  <dcterms:created xsi:type="dcterms:W3CDTF">2020-02-16T21:16:22Z</dcterms:created>
  <dcterms:modified xsi:type="dcterms:W3CDTF">2020-03-10T08:25:58Z</dcterms:modified>
</cp:coreProperties>
</file>