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sldIdLst>
    <p:sldId id="256" r:id="rId2"/>
    <p:sldId id="257" r:id="rId3"/>
    <p:sldId id="259" r:id="rId4"/>
    <p:sldId id="260" r:id="rId5"/>
    <p:sldId id="262" r:id="rId6"/>
    <p:sldId id="271" r:id="rId7"/>
    <p:sldId id="263" r:id="rId8"/>
    <p:sldId id="267" r:id="rId9"/>
    <p:sldId id="264" r:id="rId10"/>
    <p:sldId id="265" r:id="rId11"/>
    <p:sldId id="266" r:id="rId12"/>
    <p:sldId id="269" r:id="rId13"/>
    <p:sldId id="268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01834E-E94B-4D12-8B74-1EB7CB4E8D9C}" v="40" dt="2020-02-20T14:08:09.304"/>
    <p1510:client id="{D42E8084-10B8-499D-937C-31A619B137AD}" v="2252" dt="2020-02-17T01:58:43.3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8" d="100"/>
          <a:sy n="78" d="100"/>
        </p:scale>
        <p:origin x="4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552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1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50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71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363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07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715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752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537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89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3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66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9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xmlns="" id="{3AB27C07-27AC-4900-8F34-D705A1F11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86" y="-830923"/>
            <a:ext cx="10260226" cy="7335656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1EFB94A9-7E35-4532-B75F-7A39BC89AD2E}"/>
              </a:ext>
            </a:extLst>
          </p:cNvPr>
          <p:cNvSpPr txBox="1"/>
          <p:nvPr/>
        </p:nvSpPr>
        <p:spPr>
          <a:xfrm>
            <a:off x="4994004" y="4517655"/>
            <a:ext cx="274320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8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entury Gothic"/>
              </a:rPr>
              <a:t>2019</a:t>
            </a:r>
            <a:endParaRPr lang="en-US">
              <a:solidFill>
                <a:schemeClr val="accent4">
                  <a:lumMod val="20000"/>
                  <a:lumOff val="80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indoor, table, room, living&#10;&#10;Description generated with very high confidence">
            <a:extLst>
              <a:ext uri="{FF2B5EF4-FFF2-40B4-BE49-F238E27FC236}">
                <a16:creationId xmlns:a16="http://schemas.microsoft.com/office/drawing/2014/main" xmlns="" id="{F44EFD4C-4586-4C02-A9C7-D021FBD6ED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946" b="-2"/>
          <a:stretch/>
        </p:blipFill>
        <p:spPr>
          <a:xfrm>
            <a:off x="321733" y="321732"/>
            <a:ext cx="3777025" cy="6214533"/>
          </a:xfrm>
          <a:prstGeom prst="rect">
            <a:avLst/>
          </a:prstGeom>
        </p:spPr>
      </p:pic>
      <p:pic>
        <p:nvPicPr>
          <p:cNvPr id="8" name="Picture 8" descr="A picture containing outdoor, man, young, riding&#10;&#10;Description generated with very high confidence">
            <a:extLst>
              <a:ext uri="{FF2B5EF4-FFF2-40B4-BE49-F238E27FC236}">
                <a16:creationId xmlns:a16="http://schemas.microsoft.com/office/drawing/2014/main" xmlns="" id="{8CC6C626-BFCB-4A7D-B393-D7F5DCC30D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968" r="15969" b="-2"/>
          <a:stretch/>
        </p:blipFill>
        <p:spPr>
          <a:xfrm>
            <a:off x="4184538" y="321732"/>
            <a:ext cx="3822924" cy="6214533"/>
          </a:xfrm>
          <a:prstGeom prst="rect">
            <a:avLst/>
          </a:prstGeom>
        </p:spPr>
      </p:pic>
      <p:pic>
        <p:nvPicPr>
          <p:cNvPr id="6" name="Picture 6" descr="A picture containing wooden, man, bench, table&#10;&#10;Description generated with very high confidence">
            <a:extLst>
              <a:ext uri="{FF2B5EF4-FFF2-40B4-BE49-F238E27FC236}">
                <a16:creationId xmlns:a16="http://schemas.microsoft.com/office/drawing/2014/main" xmlns="" id="{2984F743-E340-4C85-939D-4279447C35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14" r="-2" b="-2"/>
          <a:stretch/>
        </p:blipFill>
        <p:spPr>
          <a:xfrm>
            <a:off x="8087672" y="321732"/>
            <a:ext cx="3782595" cy="62145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513DDAE-2076-4D5B-9635-DA7091DD41B2}"/>
              </a:ext>
            </a:extLst>
          </p:cNvPr>
          <p:cNvSpPr txBox="1"/>
          <p:nvPr/>
        </p:nvSpPr>
        <p:spPr>
          <a:xfrm>
            <a:off x="3125273" y="560231"/>
            <a:ext cx="6102440" cy="584775"/>
          </a:xfrm>
          <a:prstGeom prst="rect">
            <a:avLst/>
          </a:prstGeom>
          <a:solidFill>
            <a:srgbClr val="524E4E">
              <a:alpha val="59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IR JAU ŽINOME SEKANČIUS DARBUS</a:t>
            </a:r>
            <a:endParaRPr lang="en-US" sz="32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226649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building, train, bridge, large&#10;&#10;Description generated with very high confidence">
            <a:extLst>
              <a:ext uri="{FF2B5EF4-FFF2-40B4-BE49-F238E27FC236}">
                <a16:creationId xmlns:a16="http://schemas.microsoft.com/office/drawing/2014/main" xmlns="" id="{32E19955-A947-4EC6-BB02-9CB1F42C67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D71ADBE-4729-4A48-9473-C459CD6EE0C9}"/>
              </a:ext>
            </a:extLst>
          </p:cNvPr>
          <p:cNvSpPr txBox="1"/>
          <p:nvPr/>
        </p:nvSpPr>
        <p:spPr>
          <a:xfrm>
            <a:off x="2642316" y="5422005"/>
            <a:ext cx="7401059" cy="707886"/>
          </a:xfrm>
          <a:prstGeom prst="rect">
            <a:avLst/>
          </a:prstGeom>
          <a:solidFill>
            <a:srgbClr val="524E4E">
              <a:alpha val="59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cs typeface="Calibri"/>
              </a:rPr>
              <a:t>KURIAME PLAČIAS ATEITIES VIZIJAS</a:t>
            </a:r>
          </a:p>
        </p:txBody>
      </p:sp>
    </p:spTree>
    <p:extLst>
      <p:ext uri="{BB962C8B-B14F-4D97-AF65-F5344CB8AC3E}">
        <p14:creationId xmlns:p14="http://schemas.microsoft.com/office/powerpoint/2010/main" val="230096047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large room&#10;&#10;Description generated with very high confidence">
            <a:extLst>
              <a:ext uri="{FF2B5EF4-FFF2-40B4-BE49-F238E27FC236}">
                <a16:creationId xmlns:a16="http://schemas.microsoft.com/office/drawing/2014/main" xmlns="" id="{C0901294-A75E-4B05-9475-C82BC8E69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6642" y="538473"/>
            <a:ext cx="12445283" cy="5781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847511B-3947-409B-8C67-1F2AE9FB8DAC}"/>
              </a:ext>
            </a:extLst>
          </p:cNvPr>
          <p:cNvSpPr txBox="1"/>
          <p:nvPr/>
        </p:nvSpPr>
        <p:spPr>
          <a:xfrm>
            <a:off x="2363274" y="-62248"/>
            <a:ext cx="746545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a typeface="+mn-lt"/>
                <a:cs typeface="+mn-lt"/>
              </a:rPr>
              <a:t>O KAD TAI ĮVYKTŲ, MES STENGIAMĖS...</a:t>
            </a:r>
          </a:p>
          <a:p>
            <a:endParaRPr lang="en-US" sz="36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xmlns="" id="{C0659D23-CC97-4848-80E8-F9BD4E01741F}"/>
              </a:ext>
            </a:extLst>
          </p:cNvPr>
          <p:cNvSpPr/>
          <p:nvPr/>
        </p:nvSpPr>
        <p:spPr>
          <a:xfrm>
            <a:off x="-92064" y="-880"/>
            <a:ext cx="3895858" cy="6911660"/>
          </a:xfrm>
          <a:prstGeom prst="upArrow">
            <a:avLst/>
          </a:prstGeom>
          <a:solidFill>
            <a:srgbClr val="C55A11">
              <a:alpha val="6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cs typeface="Calibri"/>
              </a:rPr>
              <a:t>13%</a:t>
            </a:r>
          </a:p>
          <a:p>
            <a:pPr algn="ctr"/>
            <a:endParaRPr lang="en-US" dirty="0">
              <a:cs typeface="Calibri"/>
            </a:endParaRPr>
          </a:p>
          <a:p>
            <a:pPr algn="ctr"/>
            <a:endParaRPr lang="en-US" dirty="0">
              <a:cs typeface="Calibri"/>
            </a:endParaRPr>
          </a:p>
          <a:p>
            <a:pPr algn="ctr"/>
            <a:endParaRPr lang="en-US" dirty="0">
              <a:cs typeface="Calibri"/>
            </a:endParaRPr>
          </a:p>
          <a:p>
            <a:pPr algn="ctr"/>
            <a:r>
              <a:rPr lang="en-US" sz="3200" dirty="0">
                <a:cs typeface="Calibri"/>
              </a:rPr>
              <a:t>RENGINIŲ SAKIČIUS</a:t>
            </a: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xmlns="" id="{F202FFE5-D4B3-41DA-8B92-FC3F8A0255DB}"/>
              </a:ext>
            </a:extLst>
          </p:cNvPr>
          <p:cNvSpPr/>
          <p:nvPr/>
        </p:nvSpPr>
        <p:spPr>
          <a:xfrm>
            <a:off x="7949854" y="2474"/>
            <a:ext cx="4292956" cy="6911660"/>
          </a:xfrm>
          <a:prstGeom prst="upArrow">
            <a:avLst/>
          </a:prstGeom>
          <a:solidFill>
            <a:srgbClr val="BD0019">
              <a:alpha val="5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cs typeface="Calibri"/>
              </a:rPr>
              <a:t>18%</a:t>
            </a:r>
          </a:p>
          <a:p>
            <a:pPr algn="ctr"/>
            <a:endParaRPr lang="en-US">
              <a:cs typeface="Calibri"/>
            </a:endParaRPr>
          </a:p>
          <a:p>
            <a:pPr algn="ctr"/>
            <a:r>
              <a:rPr lang="en-US" sz="3200" dirty="0">
                <a:cs typeface="Calibri"/>
              </a:rPr>
              <a:t>LANKYTOJŲ SKAIČIUS</a:t>
            </a:r>
          </a:p>
        </p:txBody>
      </p:sp>
    </p:spTree>
    <p:extLst>
      <p:ext uri="{BB962C8B-B14F-4D97-AF65-F5344CB8AC3E}">
        <p14:creationId xmlns:p14="http://schemas.microsoft.com/office/powerpoint/2010/main" val="386415191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erson standing in a room&#10;&#10;Description generated with very high confidence">
            <a:extLst>
              <a:ext uri="{FF2B5EF4-FFF2-40B4-BE49-F238E27FC236}">
                <a16:creationId xmlns:a16="http://schemas.microsoft.com/office/drawing/2014/main" xmlns="" id="{82D04222-E9FD-4FCC-8B03-416573C75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63"/>
          <a:stretch/>
        </p:blipFill>
        <p:spPr>
          <a:xfrm>
            <a:off x="933737" y="1051784"/>
            <a:ext cx="10324544" cy="580621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0BB2D4A-9422-4CE8-B5AB-974211E59FFA}"/>
              </a:ext>
            </a:extLst>
          </p:cNvPr>
          <p:cNvSpPr txBox="1"/>
          <p:nvPr/>
        </p:nvSpPr>
        <p:spPr>
          <a:xfrm>
            <a:off x="4112655" y="227527"/>
            <a:ext cx="396669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cs typeface="Calibri"/>
              </a:rPr>
              <a:t>LABAI STENGIAMĖS!</a:t>
            </a:r>
          </a:p>
        </p:txBody>
      </p:sp>
      <p:sp>
        <p:nvSpPr>
          <p:cNvPr id="18" name="Arrow: Up 17">
            <a:extLst>
              <a:ext uri="{FF2B5EF4-FFF2-40B4-BE49-F238E27FC236}">
                <a16:creationId xmlns:a16="http://schemas.microsoft.com/office/drawing/2014/main" xmlns="" id="{2DC9DC83-EF33-4D60-BA2C-10E538A63996}"/>
              </a:ext>
            </a:extLst>
          </p:cNvPr>
          <p:cNvSpPr/>
          <p:nvPr/>
        </p:nvSpPr>
        <p:spPr>
          <a:xfrm>
            <a:off x="863119" y="117177"/>
            <a:ext cx="3563153" cy="6943855"/>
          </a:xfrm>
          <a:prstGeom prst="upArrow">
            <a:avLst/>
          </a:prstGeom>
          <a:solidFill>
            <a:srgbClr val="00B050">
              <a:alpha val="5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cs typeface="Calibri"/>
              </a:rPr>
              <a:t>41%</a:t>
            </a:r>
          </a:p>
          <a:p>
            <a:pPr algn="ctr"/>
            <a:endParaRPr lang="en-US" dirty="0">
              <a:cs typeface="Calibri"/>
            </a:endParaRPr>
          </a:p>
          <a:p>
            <a:pPr algn="ctr"/>
            <a:endParaRPr lang="en-US" dirty="0">
              <a:cs typeface="Calibri"/>
            </a:endParaRPr>
          </a:p>
          <a:p>
            <a:pPr algn="ctr"/>
            <a:endParaRPr lang="en-US" dirty="0">
              <a:cs typeface="Calibri"/>
            </a:endParaRPr>
          </a:p>
          <a:p>
            <a:pPr algn="ctr"/>
            <a:r>
              <a:rPr lang="en-US" sz="3200" dirty="0">
                <a:cs typeface="Calibri"/>
              </a:rPr>
              <a:t>PAJAMOS</a:t>
            </a:r>
          </a:p>
          <a:p>
            <a:pPr algn="ctr"/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790220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group of people standing in front of a crowd posing for the camera&#10;&#10;Description generated with very high confidence">
            <a:extLst>
              <a:ext uri="{FF2B5EF4-FFF2-40B4-BE49-F238E27FC236}">
                <a16:creationId xmlns:a16="http://schemas.microsoft.com/office/drawing/2014/main" xmlns="" id="{6B7D618C-CD2F-4D8D-835A-BBAAD40E3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" y="217639"/>
            <a:ext cx="12423420" cy="66767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C3FB669-2512-4548-9D9E-D0A90A6F0FE6}"/>
              </a:ext>
            </a:extLst>
          </p:cNvPr>
          <p:cNvSpPr txBox="1"/>
          <p:nvPr/>
        </p:nvSpPr>
        <p:spPr>
          <a:xfrm>
            <a:off x="1616676" y="267686"/>
            <a:ext cx="9144000" cy="641393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AČIŪ JUMS, KAD PADEDATE MUMS AUGTI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7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700" dirty="0">
              <a:solidFill>
                <a:srgbClr val="FFFFFF"/>
              </a:solidFill>
              <a:latin typeface="+mj-lt"/>
              <a:ea typeface="+mj-ea"/>
              <a:cs typeface="Calibri Light" panose="020F0302020204030204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700" dirty="0">
              <a:solidFill>
                <a:srgbClr val="FFFFFF"/>
              </a:solidFill>
              <a:latin typeface="+mj-lt"/>
              <a:ea typeface="+mj-ea"/>
              <a:cs typeface="Calibri Light" panose="020F0302020204030204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700" dirty="0">
              <a:solidFill>
                <a:srgbClr val="FFFFFF"/>
              </a:solidFill>
              <a:latin typeface="+mj-lt"/>
              <a:ea typeface="+mj-ea"/>
              <a:cs typeface="Calibri Light" panose="020F0302020204030204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7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700" dirty="0">
              <a:solidFill>
                <a:srgbClr val="FFFFFF"/>
              </a:solidFill>
              <a:latin typeface="+mj-lt"/>
              <a:ea typeface="+mj-ea"/>
              <a:cs typeface="Calibri Light" panose="020F0302020204030204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7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IR VISI </a:t>
            </a:r>
            <a:r>
              <a:rPr lang="en-US" sz="47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VISI</a:t>
            </a:r>
            <a:r>
              <a:rPr lang="en-US" sz="47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KVIEČIAME APSILANKYTI!</a:t>
            </a:r>
          </a:p>
        </p:txBody>
      </p:sp>
    </p:spTree>
    <p:extLst>
      <p:ext uri="{BB962C8B-B14F-4D97-AF65-F5344CB8AC3E}">
        <p14:creationId xmlns:p14="http://schemas.microsoft.com/office/powerpoint/2010/main" val="8308037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9896E44-7EE4-4A3E-B943-75507A2D5AB2}"/>
              </a:ext>
            </a:extLst>
          </p:cNvPr>
          <p:cNvSpPr txBox="1"/>
          <p:nvPr/>
        </p:nvSpPr>
        <p:spPr>
          <a:xfrm>
            <a:off x="484609" y="4928356"/>
            <a:ext cx="11139854" cy="93044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rgbClr val="FFFFFF"/>
                </a:solidFill>
                <a:latin typeface="Franklin Gothic Medium"/>
                <a:ea typeface="+mj-ea"/>
                <a:cs typeface="+mj-cs"/>
              </a:rPr>
              <a:t>IŠLEIDOME TRIS PREMJERAS</a:t>
            </a:r>
          </a:p>
        </p:txBody>
      </p:sp>
      <p:pic>
        <p:nvPicPr>
          <p:cNvPr id="4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xmlns="" id="{B588F84A-5000-40B1-9EE7-82CF4B4F2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80" y="307731"/>
            <a:ext cx="2828328" cy="3997637"/>
          </a:xfrm>
          <a:prstGeom prst="rect">
            <a:avLst/>
          </a:prstGeom>
        </p:spPr>
      </p:pic>
      <p:pic>
        <p:nvPicPr>
          <p:cNvPr id="8" name="Picture 8" descr="A picture containing text, book, drawing&#10;&#10;Description generated with very high confidence">
            <a:extLst>
              <a:ext uri="{FF2B5EF4-FFF2-40B4-BE49-F238E27FC236}">
                <a16:creationId xmlns:a16="http://schemas.microsoft.com/office/drawing/2014/main" xmlns="" id="{304EB185-D943-4F12-BC31-3070ACE6F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233" y="307731"/>
            <a:ext cx="2848316" cy="3997637"/>
          </a:xfrm>
          <a:prstGeom prst="rect">
            <a:avLst/>
          </a:prstGeom>
        </p:spPr>
      </p:pic>
      <p:pic>
        <p:nvPicPr>
          <p:cNvPr id="6" name="Picture 6" descr="A close up of a sign&#10;&#10;Description generated with very high confidence">
            <a:extLst>
              <a:ext uri="{FF2B5EF4-FFF2-40B4-BE49-F238E27FC236}">
                <a16:creationId xmlns:a16="http://schemas.microsoft.com/office/drawing/2014/main" xmlns="" id="{4C910780-BE5A-4F73-BC70-E76386584C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7519" y="330045"/>
            <a:ext cx="2828328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5292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A person posing for the camera&#10;&#10;Description generated with very high confidence">
            <a:extLst>
              <a:ext uri="{FF2B5EF4-FFF2-40B4-BE49-F238E27FC236}">
                <a16:creationId xmlns:a16="http://schemas.microsoft.com/office/drawing/2014/main" xmlns="" id="{37C3E5DA-42C9-4918-B563-31189BF28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216" y="4142076"/>
            <a:ext cx="2517820" cy="3195548"/>
          </a:xfrm>
          <a:prstGeom prst="rect">
            <a:avLst/>
          </a:prstGeom>
        </p:spPr>
      </p:pic>
      <p:pic>
        <p:nvPicPr>
          <p:cNvPr id="12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xmlns="" id="{E2FF5D1D-EFB5-4749-9D66-BEA5BED0A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022" y="3527529"/>
            <a:ext cx="5416061" cy="2669976"/>
          </a:xfrm>
          <a:prstGeom prst="rect">
            <a:avLst/>
          </a:prstGeom>
        </p:spPr>
      </p:pic>
      <p:pic>
        <p:nvPicPr>
          <p:cNvPr id="2" name="Picture 2" descr="A picture containing person, text, man, photo&#10;&#10;Description generated with very high confidence">
            <a:extLst>
              <a:ext uri="{FF2B5EF4-FFF2-40B4-BE49-F238E27FC236}">
                <a16:creationId xmlns:a16="http://schemas.microsoft.com/office/drawing/2014/main" xmlns="" id="{13CBE147-C11B-4230-85A7-200F70BF2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9988" y="229110"/>
            <a:ext cx="2324637" cy="3389095"/>
          </a:xfrm>
          <a:prstGeom prst="rect">
            <a:avLst/>
          </a:prstGeom>
        </p:spPr>
      </p:pic>
      <p:pic>
        <p:nvPicPr>
          <p:cNvPr id="16" name="Picture 16" descr="A close up of text on a black background&#10;&#10;Description generated with high confidence">
            <a:extLst>
              <a:ext uri="{FF2B5EF4-FFF2-40B4-BE49-F238E27FC236}">
                <a16:creationId xmlns:a16="http://schemas.microsoft.com/office/drawing/2014/main" xmlns="" id="{58F86559-E263-4DB0-A607-C3DAFD26E8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014" y="754363"/>
            <a:ext cx="2421229" cy="3385744"/>
          </a:xfrm>
          <a:prstGeom prst="rect">
            <a:avLst/>
          </a:prstGeom>
        </p:spPr>
      </p:pic>
      <p:pic>
        <p:nvPicPr>
          <p:cNvPr id="10" name="Picture 10" descr="A close up of a device&#10;&#10;Description generated with high confidence">
            <a:extLst>
              <a:ext uri="{FF2B5EF4-FFF2-40B4-BE49-F238E27FC236}">
                <a16:creationId xmlns:a16="http://schemas.microsoft.com/office/drawing/2014/main" xmlns="" id="{A0797912-22E8-4CFA-89DC-B827CC8FA2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1132" y="51755"/>
            <a:ext cx="6142892" cy="2873986"/>
          </a:xfrm>
          <a:prstGeom prst="rect">
            <a:avLst/>
          </a:prstGeom>
        </p:spPr>
      </p:pic>
      <p:pic>
        <p:nvPicPr>
          <p:cNvPr id="18" name="Picture 18" descr="A close up of a sign&#10;&#10;Description generated with high confidence">
            <a:extLst>
              <a:ext uri="{FF2B5EF4-FFF2-40B4-BE49-F238E27FC236}">
                <a16:creationId xmlns:a16="http://schemas.microsoft.com/office/drawing/2014/main" xmlns="" id="{4EC30FFF-4EF6-45B8-B91A-634FE5ACE5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3436" y="4280283"/>
            <a:ext cx="5772213" cy="2770861"/>
          </a:xfrm>
          <a:prstGeom prst="rect">
            <a:avLst/>
          </a:prstGeom>
        </p:spPr>
      </p:pic>
      <p:pic>
        <p:nvPicPr>
          <p:cNvPr id="6" name="Picture 6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xmlns="" id="{E9D93271-3053-4FD7-B316-31BF86632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570" y="4053047"/>
            <a:ext cx="1906073" cy="2805449"/>
          </a:xfrm>
          <a:prstGeom prst="rect">
            <a:avLst/>
          </a:prstGeom>
        </p:spPr>
      </p:pic>
      <p:pic>
        <p:nvPicPr>
          <p:cNvPr id="4" name="Picture 4" descr="A picture containing water, man, holding, large&#10;&#10;Description generated with very high confidence">
            <a:extLst>
              <a:ext uri="{FF2B5EF4-FFF2-40B4-BE49-F238E27FC236}">
                <a16:creationId xmlns:a16="http://schemas.microsoft.com/office/drawing/2014/main" xmlns="" id="{B7F8B497-E0D9-4127-AE56-DB04184AAF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88143" y="429053"/>
            <a:ext cx="2743200" cy="3857050"/>
          </a:xfrm>
          <a:prstGeom prst="rect">
            <a:avLst/>
          </a:prstGeom>
        </p:spPr>
      </p:pic>
      <p:pic>
        <p:nvPicPr>
          <p:cNvPr id="14" name="Picture 14" descr="A person standing in a room&#10;&#10;Description generated with very high confidence">
            <a:extLst>
              <a:ext uri="{FF2B5EF4-FFF2-40B4-BE49-F238E27FC236}">
                <a16:creationId xmlns:a16="http://schemas.microsoft.com/office/drawing/2014/main" xmlns="" id="{12F7A8C6-4374-4E51-AE07-CB86400E60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28009" y="2150512"/>
            <a:ext cx="4227572" cy="282594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653F5E03-909D-4344-A8EE-CFEE7D098D96}"/>
              </a:ext>
            </a:extLst>
          </p:cNvPr>
          <p:cNvSpPr/>
          <p:nvPr/>
        </p:nvSpPr>
        <p:spPr>
          <a:xfrm>
            <a:off x="-99678" y="-94311"/>
            <a:ext cx="12685689" cy="7179969"/>
          </a:xfrm>
          <a:prstGeom prst="rect">
            <a:avLst/>
          </a:prstGeom>
          <a:solidFill>
            <a:srgbClr val="00000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8974A4E-4CBE-447B-B5EC-C89E29C49FAD}"/>
              </a:ext>
            </a:extLst>
          </p:cNvPr>
          <p:cNvSpPr txBox="1"/>
          <p:nvPr/>
        </p:nvSpPr>
        <p:spPr>
          <a:xfrm>
            <a:off x="313387" y="3178933"/>
            <a:ext cx="11554495" cy="646331"/>
          </a:xfrm>
          <a:prstGeom prst="rect">
            <a:avLst/>
          </a:prstGeom>
          <a:solidFill>
            <a:srgbClr val="44546A">
              <a:alpha val="53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Calibri"/>
                <a:cs typeface="Calibri"/>
              </a:rPr>
              <a:t>SUORGANIZAVOME 15-ĄJĮ KAMERINIŲ SPEKTAKLIŲ FESTIVALĮ</a:t>
            </a:r>
          </a:p>
        </p:txBody>
      </p:sp>
    </p:spTree>
    <p:extLst>
      <p:ext uri="{BB962C8B-B14F-4D97-AF65-F5344CB8AC3E}">
        <p14:creationId xmlns:p14="http://schemas.microsoft.com/office/powerpoint/2010/main" val="119627768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D5B8E7D-C819-4BC1-8882-4430FDDFA2AB}"/>
              </a:ext>
            </a:extLst>
          </p:cNvPr>
          <p:cNvSpPr txBox="1"/>
          <p:nvPr/>
        </p:nvSpPr>
        <p:spPr>
          <a:xfrm>
            <a:off x="5021821" y="3812954"/>
            <a:ext cx="6465287" cy="151601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solidFill>
                  <a:srgbClr val="FFFFFF"/>
                </a:solidFill>
                <a:latin typeface="Calibri"/>
                <a:ea typeface="+mj-ea"/>
                <a:cs typeface="Calibri"/>
              </a:rPr>
              <a:t>ŠVENTĖME TARPTAUTINĘ</a:t>
            </a:r>
            <a:r>
              <a:rPr lang="en-US" sz="3400" kern="1200" dirty="0">
                <a:solidFill>
                  <a:srgbClr val="FFFFFF"/>
                </a:solidFill>
                <a:latin typeface="Calibri"/>
                <a:ea typeface="+mj-ea"/>
                <a:cs typeface="Calibri"/>
              </a:rPr>
              <a:t> DŽIAZO </a:t>
            </a:r>
            <a:r>
              <a:rPr lang="en-US" sz="3400" dirty="0">
                <a:solidFill>
                  <a:srgbClr val="FFFFFF"/>
                </a:solidFill>
                <a:latin typeface="Calibri"/>
                <a:ea typeface="+mj-ea"/>
                <a:cs typeface="Calibri"/>
              </a:rPr>
              <a:t>DIENĄ</a:t>
            </a:r>
            <a:endParaRPr lang="en-US" sz="3400" kern="1200" dirty="0">
              <a:solidFill>
                <a:srgbClr val="FFFFFF"/>
              </a:solidFill>
              <a:latin typeface="Calibri"/>
              <a:ea typeface="+mj-ea"/>
              <a:cs typeface="Calibri"/>
            </a:endParaRPr>
          </a:p>
        </p:txBody>
      </p:sp>
      <p:pic>
        <p:nvPicPr>
          <p:cNvPr id="6" name="Picture 6" descr="A person wearing a suit and tie&#10;&#10;Description generated with very high confidence">
            <a:extLst>
              <a:ext uri="{FF2B5EF4-FFF2-40B4-BE49-F238E27FC236}">
                <a16:creationId xmlns:a16="http://schemas.microsoft.com/office/drawing/2014/main" xmlns="" id="{CE3F5506-0056-4126-991B-814550560A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7" r="7585" b="-2"/>
          <a:stretch/>
        </p:blipFill>
        <p:spPr>
          <a:xfrm>
            <a:off x="317635" y="299363"/>
            <a:ext cx="4160452" cy="3049204"/>
          </a:xfrm>
          <a:prstGeom prst="rect">
            <a:avLst/>
          </a:prstGeom>
        </p:spPr>
      </p:pic>
      <p:pic>
        <p:nvPicPr>
          <p:cNvPr id="4" name="Picture 4" descr="A person sitting on a table&#10;&#10;Description generated with high confidence">
            <a:extLst>
              <a:ext uri="{FF2B5EF4-FFF2-40B4-BE49-F238E27FC236}">
                <a16:creationId xmlns:a16="http://schemas.microsoft.com/office/drawing/2014/main" xmlns="" id="{0C23D68C-DBD8-440D-9455-3A508DC81F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921" r="2" b="5635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  <p:pic>
        <p:nvPicPr>
          <p:cNvPr id="2" name="Picture 2" descr="A group of people in a dark room&#10;&#10;Description generated with very high confidence">
            <a:extLst>
              <a:ext uri="{FF2B5EF4-FFF2-40B4-BE49-F238E27FC236}">
                <a16:creationId xmlns:a16="http://schemas.microsoft.com/office/drawing/2014/main" xmlns="" id="{2DFFF329-8B29-46A7-9D74-6B36308AF3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247" b="-4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0454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erson standing posing for the camera&#10;&#10;Description generated with very high confidence">
            <a:extLst>
              <a:ext uri="{FF2B5EF4-FFF2-40B4-BE49-F238E27FC236}">
                <a16:creationId xmlns:a16="http://schemas.microsoft.com/office/drawing/2014/main" xmlns="" id="{7B7EBF21-FF0D-48E9-8F9A-78EE78FB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06" y="1629358"/>
            <a:ext cx="2217313" cy="330951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4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xmlns="" id="{AAFA477E-537C-4146-B066-9697953B3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3076" y="419634"/>
            <a:ext cx="2217314" cy="295999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6" descr="A picture containing person, holding, sitting, little&#10;&#10;Description generated with very high confidence">
            <a:extLst>
              <a:ext uri="{FF2B5EF4-FFF2-40B4-BE49-F238E27FC236}">
                <a16:creationId xmlns:a16="http://schemas.microsoft.com/office/drawing/2014/main" xmlns="" id="{9726C8C8-E329-47C8-B16B-19A890E27C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1780" y="1715035"/>
            <a:ext cx="2335369" cy="349232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8" descr="A screen shot of a computer&#10;&#10;Description generated with high confidence">
            <a:extLst>
              <a:ext uri="{FF2B5EF4-FFF2-40B4-BE49-F238E27FC236}">
                <a16:creationId xmlns:a16="http://schemas.microsoft.com/office/drawing/2014/main" xmlns="" id="{DF1320C8-3B69-41FF-81D3-60A668EF3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8201" y="414807"/>
            <a:ext cx="3279820" cy="243303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Picture 11" descr="A group of people in a dark room&#10;&#10;Description generated with high confidence">
            <a:extLst>
              <a:ext uri="{FF2B5EF4-FFF2-40B4-BE49-F238E27FC236}">
                <a16:creationId xmlns:a16="http://schemas.microsoft.com/office/drawing/2014/main" xmlns="" id="{37E635C0-3D1F-46F5-BA23-E9565784E0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203" y="3727585"/>
            <a:ext cx="4127679" cy="275133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3F648E3-ABE0-409F-9254-5FAEEC2D24BD}"/>
              </a:ext>
            </a:extLst>
          </p:cNvPr>
          <p:cNvSpPr txBox="1"/>
          <p:nvPr/>
        </p:nvSpPr>
        <p:spPr>
          <a:xfrm>
            <a:off x="6173274" y="4863921"/>
            <a:ext cx="6649791" cy="1938992"/>
          </a:xfrm>
          <a:prstGeom prst="rect">
            <a:avLst/>
          </a:prstGeom>
          <a:solidFill>
            <a:srgbClr val="44546A">
              <a:alpha val="53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libri"/>
                <a:cs typeface="Calibri"/>
              </a:rPr>
              <a:t>DALYVAVOME ĮVAIRIUOSE MIESTO RENGINIUOSE, BEI ORGANIZAVOME SAVUS</a:t>
            </a:r>
          </a:p>
        </p:txBody>
      </p:sp>
    </p:spTree>
    <p:extLst>
      <p:ext uri="{BB962C8B-B14F-4D97-AF65-F5344CB8AC3E}">
        <p14:creationId xmlns:p14="http://schemas.microsoft.com/office/powerpoint/2010/main" val="60171050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B670DBD5-770C-4383-9F54-5B86E86BD5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 descr="A cat lying on top of a rock&#10;&#10;Description generated with very high confidence">
            <a:extLst>
              <a:ext uri="{FF2B5EF4-FFF2-40B4-BE49-F238E27FC236}">
                <a16:creationId xmlns:a16="http://schemas.microsoft.com/office/drawing/2014/main" xmlns="" id="{306F0774-4968-4D7E-A2C9-057DD59F0E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026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1396105-C8FC-45BF-992B-C5CDB6C8C1D5}"/>
              </a:ext>
            </a:extLst>
          </p:cNvPr>
          <p:cNvSpPr txBox="1"/>
          <p:nvPr/>
        </p:nvSpPr>
        <p:spPr>
          <a:xfrm>
            <a:off x="1532239" y="5167183"/>
            <a:ext cx="9137818" cy="1200329"/>
          </a:xfrm>
          <a:prstGeom prst="rect">
            <a:avLst/>
          </a:prstGeom>
          <a:solidFill>
            <a:srgbClr val="44546A">
              <a:alpha val="53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PER TRIS DIENAS SURADOME ŠIAM PAKLYDĖLIUI NAUJUS NAMUS</a:t>
            </a:r>
            <a:endParaRPr lang="en-US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428604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erson looking at the camera&#10;&#10;Description generated with very high confidence">
            <a:extLst>
              <a:ext uri="{FF2B5EF4-FFF2-40B4-BE49-F238E27FC236}">
                <a16:creationId xmlns:a16="http://schemas.microsoft.com/office/drawing/2014/main" xmlns="" id="{392878D4-D544-4765-9EFD-E7ED6D04C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27" y="-2352540"/>
            <a:ext cx="5157988" cy="7731616"/>
          </a:xfrm>
          <a:prstGeom prst="rect">
            <a:avLst/>
          </a:prstGeom>
        </p:spPr>
      </p:pic>
      <p:pic>
        <p:nvPicPr>
          <p:cNvPr id="6" name="Picture 6" descr="A group of people sitting at a table&#10;&#10;Description generated with very high confidence">
            <a:extLst>
              <a:ext uri="{FF2B5EF4-FFF2-40B4-BE49-F238E27FC236}">
                <a16:creationId xmlns:a16="http://schemas.microsoft.com/office/drawing/2014/main" xmlns="" id="{8B0028B1-6C91-4779-B2DA-CACA8B629A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811" r="35335" b="22954"/>
          <a:stretch/>
        </p:blipFill>
        <p:spPr>
          <a:xfrm>
            <a:off x="7815329" y="468101"/>
            <a:ext cx="4522505" cy="58153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CD88D7F-E4BC-4C11-B001-FDB355AF5D0B}"/>
              </a:ext>
            </a:extLst>
          </p:cNvPr>
          <p:cNvSpPr txBox="1"/>
          <p:nvPr/>
        </p:nvSpPr>
        <p:spPr>
          <a:xfrm>
            <a:off x="3940935" y="3898006"/>
            <a:ext cx="2743200" cy="2954655"/>
          </a:xfrm>
          <a:prstGeom prst="rect">
            <a:avLst/>
          </a:prstGeom>
          <a:solidFill>
            <a:srgbClr val="44546A">
              <a:alpha val="53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cs typeface="Calibri"/>
              </a:rPr>
              <a:t>TEATRO GARSO REŽISIERIUS - LAIMINGAS, NES GARSO APARATŪRĄ JAU ATNAUJINOME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D31DF4B-1E51-49C2-AF53-FE90103B3A30}"/>
              </a:ext>
            </a:extLst>
          </p:cNvPr>
          <p:cNvSpPr txBox="1"/>
          <p:nvPr/>
        </p:nvSpPr>
        <p:spPr>
          <a:xfrm>
            <a:off x="6691782" y="91360"/>
            <a:ext cx="2743200" cy="3108543"/>
          </a:xfrm>
          <a:prstGeom prst="rect">
            <a:avLst/>
          </a:prstGeom>
          <a:solidFill>
            <a:srgbClr val="44546A">
              <a:alpha val="53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TEATRO ŠVIESŲ DAILININKAS - VILTINGAS, NES ŠVIESŲ APARATŪROS ATNAUJINIMAS DAR LAUKIA</a:t>
            </a:r>
            <a:endParaRPr lang="en-US" sz="28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930588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luttered room&#10;&#10;Description generated with very high confidence">
            <a:extLst>
              <a:ext uri="{FF2B5EF4-FFF2-40B4-BE49-F238E27FC236}">
                <a16:creationId xmlns:a16="http://schemas.microsoft.com/office/drawing/2014/main" xmlns="" id="{D1330C6F-A029-44C0-BBAA-1F23B9CD94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898" b="37155"/>
          <a:stretch/>
        </p:blipFill>
        <p:spPr>
          <a:xfrm>
            <a:off x="1114426" y="10"/>
            <a:ext cx="9963149" cy="6857990"/>
          </a:xfrm>
          <a:custGeom>
            <a:avLst/>
            <a:gdLst/>
            <a:ahLst/>
            <a:cxnLst/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2523DEE-743B-4BB7-9BAA-141131110801}"/>
              </a:ext>
            </a:extLst>
          </p:cNvPr>
          <p:cNvSpPr txBox="1"/>
          <p:nvPr/>
        </p:nvSpPr>
        <p:spPr>
          <a:xfrm>
            <a:off x="2534993" y="6044486"/>
            <a:ext cx="7111284" cy="707886"/>
          </a:xfrm>
          <a:prstGeom prst="rect">
            <a:avLst/>
          </a:prstGeom>
          <a:solidFill>
            <a:srgbClr val="524E4E">
              <a:alpha val="59000"/>
            </a:srgbClr>
          </a:solidFill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MES NEBIJOME SUNKAUS DARBO</a:t>
            </a:r>
            <a:endParaRPr lang="en-US" sz="40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047155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person, indoor, man, table&#10;&#10;Description generated with very high confidence">
            <a:extLst>
              <a:ext uri="{FF2B5EF4-FFF2-40B4-BE49-F238E27FC236}">
                <a16:creationId xmlns:a16="http://schemas.microsoft.com/office/drawing/2014/main" xmlns="" id="{5E445CC0-3F39-4FD6-955D-3E567A07B6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65" r="-2" b="19408"/>
          <a:stretch/>
        </p:blipFill>
        <p:spPr>
          <a:xfrm>
            <a:off x="4493436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8" name="Picture 8" descr="A person standing in a room&#10;&#10;Description generated with very high confidence">
            <a:extLst>
              <a:ext uri="{FF2B5EF4-FFF2-40B4-BE49-F238E27FC236}">
                <a16:creationId xmlns:a16="http://schemas.microsoft.com/office/drawing/2014/main" xmlns="" id="{989B9EEE-CAD5-4E69-AE79-7DC500997D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438" r="-3" b="-3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4" name="Picture 4" descr="A person standing in front of a building&#10;&#10;Description generated with high confidence">
            <a:extLst>
              <a:ext uri="{FF2B5EF4-FFF2-40B4-BE49-F238E27FC236}">
                <a16:creationId xmlns:a16="http://schemas.microsoft.com/office/drawing/2014/main" xmlns="" id="{59505DE1-CE31-4FBF-B2D3-ABA692F091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930" r="1" b="31831"/>
          <a:stretch/>
        </p:blipFill>
        <p:spPr>
          <a:xfrm>
            <a:off x="6350089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6" name="Picture 6" descr="A person in a dark room&#10;&#10;Description generated with high confidence">
            <a:extLst>
              <a:ext uri="{FF2B5EF4-FFF2-40B4-BE49-F238E27FC236}">
                <a16:creationId xmlns:a16="http://schemas.microsoft.com/office/drawing/2014/main" xmlns="" id="{D128F34D-8018-444A-A47F-8B27BDFF803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761" r="-2" b="26046"/>
          <a:stretch/>
        </p:blipFill>
        <p:spPr>
          <a:xfrm>
            <a:off x="20" y="3511295"/>
            <a:ext cx="769854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F954BB-222F-4CEC-B963-C6ABA0BD87D0}"/>
              </a:ext>
            </a:extLst>
          </p:cNvPr>
          <p:cNvSpPr txBox="1"/>
          <p:nvPr/>
        </p:nvSpPr>
        <p:spPr>
          <a:xfrm>
            <a:off x="1086118" y="3071610"/>
            <a:ext cx="10030495" cy="707886"/>
          </a:xfrm>
          <a:prstGeom prst="rect">
            <a:avLst/>
          </a:prstGeom>
          <a:solidFill>
            <a:srgbClr val="524E4E">
              <a:alpha val="59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JUK SAVOMIS RANKOMIS ATNAUJINOME SCENĄ</a:t>
            </a:r>
            <a:endParaRPr lang="en-US" sz="40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138676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94</Words>
  <Application>Microsoft Office PowerPoint</Application>
  <PresentationFormat>Plačiaekranė</PresentationFormat>
  <Paragraphs>36</Paragraphs>
  <Slides>14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Franklin Gothic Medium</vt:lpstr>
      <vt:lpstr>Office Theme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Daiva Breivienė</dc:creator>
  <cp:lastModifiedBy>Daiva Breivienė</cp:lastModifiedBy>
  <cp:revision>1145</cp:revision>
  <dcterms:created xsi:type="dcterms:W3CDTF">2020-02-16T21:16:22Z</dcterms:created>
  <dcterms:modified xsi:type="dcterms:W3CDTF">2020-03-10T08:25:58Z</dcterms:modified>
</cp:coreProperties>
</file>